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4" r:id="rId2"/>
    <p:sldId id="257" r:id="rId3"/>
    <p:sldId id="258" r:id="rId4"/>
    <p:sldId id="260" r:id="rId5"/>
    <p:sldId id="273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1" r:id="rId15"/>
    <p:sldId id="275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6E3549-11ED-49B4-8967-E2F8CCA8BB31}" v="638" dt="2021-10-28T17:24:53.979"/>
    <p1510:client id="{48F8C5BC-E3AA-447C-8EBF-E650292AE50E}" v="84" dt="2021-10-27T17:35:23.769"/>
    <p1510:client id="{70A91AF6-AF0C-4DB7-B054-0DCBA8D82783}" v="3" dt="2021-10-28T13:03:27.923"/>
    <p1510:client id="{FA5D07FB-3DFB-4359-AE1F-06D6ACBE5453}" v="1" dt="2021-10-28T13:47:24.0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6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6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45BF3A-6488-44AF-837E-890F5D5AC7E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5B327C7-A472-4CAA-9F9C-6662710F79D6}">
      <dgm:prSet phldrT="[Text]"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Calibri Light" panose="020F0302020204030204"/>
            </a:rPr>
            <a:t>Theory Courses</a:t>
          </a:r>
          <a:endParaRPr lang="en-US"/>
        </a:p>
      </dgm:t>
    </dgm:pt>
    <dgm:pt modelId="{B6BDC3FD-B98C-41D0-93A4-1C66373A0619}" type="parTrans" cxnId="{AC058921-0D25-4DEE-A30D-DA13304EBE8D}">
      <dgm:prSet/>
      <dgm:spPr/>
      <dgm:t>
        <a:bodyPr/>
        <a:lstStyle/>
        <a:p>
          <a:endParaRPr lang="en-US"/>
        </a:p>
      </dgm:t>
    </dgm:pt>
    <dgm:pt modelId="{706CEC79-EF1A-4238-A4B3-3EB41EA4A374}" type="sibTrans" cxnId="{AC058921-0D25-4DEE-A30D-DA13304EBE8D}">
      <dgm:prSet/>
      <dgm:spPr/>
      <dgm:t>
        <a:bodyPr/>
        <a:lstStyle/>
        <a:p>
          <a:endParaRPr lang="en-US"/>
        </a:p>
      </dgm:t>
    </dgm:pt>
    <dgm:pt modelId="{0A323516-A2BD-49BB-849F-AFFFA7F21EFA}">
      <dgm:prSet phldrT="[Text]" phldr="0"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Calibri Light" panose="020F0302020204030204"/>
            </a:rPr>
            <a:t>Get Marks for 5 Theory Courses</a:t>
          </a:r>
          <a:endParaRPr lang="en-US"/>
        </a:p>
      </dgm:t>
    </dgm:pt>
    <dgm:pt modelId="{63C2EA03-9D8E-4D28-9E42-CA4E9B66BA68}" type="parTrans" cxnId="{B4947E63-7A27-49D0-B71C-21F3AB8017FA}">
      <dgm:prSet/>
      <dgm:spPr/>
      <dgm:t>
        <a:bodyPr/>
        <a:lstStyle/>
        <a:p>
          <a:endParaRPr lang="en-US"/>
        </a:p>
      </dgm:t>
    </dgm:pt>
    <dgm:pt modelId="{EAAAACDD-1E81-4412-AB86-04F57294B75C}" type="sibTrans" cxnId="{B4947E63-7A27-49D0-B71C-21F3AB8017FA}">
      <dgm:prSet/>
      <dgm:spPr/>
      <dgm:t>
        <a:bodyPr/>
        <a:lstStyle/>
        <a:p>
          <a:endParaRPr lang="en-US"/>
        </a:p>
      </dgm:t>
    </dgm:pt>
    <dgm:pt modelId="{207F5823-EDFA-497A-AE4B-ACB5D51862FD}">
      <dgm:prSet phldrT="[Text]"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Calibri Light" panose="020F0302020204030204"/>
            </a:rPr>
            <a:t>Lab Courses</a:t>
          </a:r>
          <a:endParaRPr lang="en-US"/>
        </a:p>
      </dgm:t>
    </dgm:pt>
    <dgm:pt modelId="{300801A9-6D9B-4644-8CA8-0DCF04D77E1F}" type="parTrans" cxnId="{46B76A9C-2FE2-4E7D-AEA5-FF83AEE6C556}">
      <dgm:prSet/>
      <dgm:spPr/>
      <dgm:t>
        <a:bodyPr/>
        <a:lstStyle/>
        <a:p>
          <a:endParaRPr lang="en-US"/>
        </a:p>
      </dgm:t>
    </dgm:pt>
    <dgm:pt modelId="{66C1DF37-6735-402B-B323-2FCC6307D13C}" type="sibTrans" cxnId="{46B76A9C-2FE2-4E7D-AEA5-FF83AEE6C556}">
      <dgm:prSet/>
      <dgm:spPr/>
      <dgm:t>
        <a:bodyPr/>
        <a:lstStyle/>
        <a:p>
          <a:endParaRPr lang="en-US"/>
        </a:p>
      </dgm:t>
    </dgm:pt>
    <dgm:pt modelId="{11FC4EEB-9515-4325-A204-F646B720B629}">
      <dgm:prSet phldrT="[Text]" phldr="0"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Calibri Light" panose="020F0302020204030204"/>
            </a:rPr>
            <a:t>Get Marks for 2 Lab Courses</a:t>
          </a:r>
          <a:endParaRPr lang="en-US"/>
        </a:p>
      </dgm:t>
    </dgm:pt>
    <dgm:pt modelId="{BD98C3F5-DFAF-42EF-9F0D-67EFC5813AF1}" type="parTrans" cxnId="{52FFB97B-4C60-41D7-9B87-2718117A481D}">
      <dgm:prSet/>
      <dgm:spPr/>
      <dgm:t>
        <a:bodyPr/>
        <a:lstStyle/>
        <a:p>
          <a:endParaRPr lang="en-US"/>
        </a:p>
      </dgm:t>
    </dgm:pt>
    <dgm:pt modelId="{A5310454-D33D-4770-A69B-F30D2E819957}" type="sibTrans" cxnId="{52FFB97B-4C60-41D7-9B87-2718117A481D}">
      <dgm:prSet/>
      <dgm:spPr/>
      <dgm:t>
        <a:bodyPr/>
        <a:lstStyle/>
        <a:p>
          <a:endParaRPr lang="en-US"/>
        </a:p>
      </dgm:t>
    </dgm:pt>
    <dgm:pt modelId="{C10FEDE5-3034-4392-9B28-4EFABA05A483}">
      <dgm:prSet phldrT="[Text]"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Calibri Light" panose="020F0302020204030204"/>
            </a:rPr>
            <a:t>Display Marks</a:t>
          </a:r>
          <a:endParaRPr lang="en-US"/>
        </a:p>
      </dgm:t>
    </dgm:pt>
    <dgm:pt modelId="{FDD705AD-ED6E-4021-9129-A0AED3DE8544}" type="parTrans" cxnId="{B54DC70A-1CC1-4C9A-9008-A568072E2E54}">
      <dgm:prSet/>
      <dgm:spPr/>
      <dgm:t>
        <a:bodyPr/>
        <a:lstStyle/>
        <a:p>
          <a:endParaRPr lang="en-US"/>
        </a:p>
      </dgm:t>
    </dgm:pt>
    <dgm:pt modelId="{6A643265-D307-4945-9375-4D60D726B057}" type="sibTrans" cxnId="{B54DC70A-1CC1-4C9A-9008-A568072E2E54}">
      <dgm:prSet/>
      <dgm:spPr/>
      <dgm:t>
        <a:bodyPr/>
        <a:lstStyle/>
        <a:p>
          <a:endParaRPr lang="en-US"/>
        </a:p>
      </dgm:t>
    </dgm:pt>
    <dgm:pt modelId="{12AC7C10-815C-4C70-A840-506903CD7327}">
      <dgm:prSet phldrT="[Text]"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Calibri Light" panose="020F0302020204030204"/>
            </a:rPr>
            <a:t>Display Lab and Theory Marks</a:t>
          </a:r>
          <a:endParaRPr lang="en-US"/>
        </a:p>
      </dgm:t>
    </dgm:pt>
    <dgm:pt modelId="{F8B3ACFE-A6F5-4921-90CE-85EAFE1A7D7F}" type="parTrans" cxnId="{288BA57E-5670-4D75-AEA4-2E2B59E6EDBD}">
      <dgm:prSet/>
      <dgm:spPr/>
      <dgm:t>
        <a:bodyPr/>
        <a:lstStyle/>
        <a:p>
          <a:endParaRPr lang="en-US"/>
        </a:p>
      </dgm:t>
    </dgm:pt>
    <dgm:pt modelId="{546FA9A2-6DCA-4663-A6BB-BF300BFBBAE4}" type="sibTrans" cxnId="{288BA57E-5670-4D75-AEA4-2E2B59E6EDBD}">
      <dgm:prSet/>
      <dgm:spPr/>
      <dgm:t>
        <a:bodyPr/>
        <a:lstStyle/>
        <a:p>
          <a:endParaRPr lang="en-US"/>
        </a:p>
      </dgm:t>
    </dgm:pt>
    <dgm:pt modelId="{DC4F4EA3-E711-4F33-9052-64C698BE67B4}" type="pres">
      <dgm:prSet presAssocID="{E145BF3A-6488-44AF-837E-890F5D5AC7EB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46B00A2B-4903-4A0D-A790-B8CEB59934D0}" type="pres">
      <dgm:prSet presAssocID="{55B327C7-A472-4CAA-9F9C-6662710F79D6}" presName="compNode" presStyleCnt="0"/>
      <dgm:spPr/>
    </dgm:pt>
    <dgm:pt modelId="{7D43247F-76F8-47DF-A187-3F3BE4222275}" type="pres">
      <dgm:prSet presAssocID="{55B327C7-A472-4CAA-9F9C-6662710F79D6}" presName="bgRect" presStyleLbl="bgShp" presStyleIdx="0" presStyleCnt="3"/>
      <dgm:spPr/>
    </dgm:pt>
    <dgm:pt modelId="{95FD163D-EBBF-4D4F-B358-93C2E186B072}" type="pres">
      <dgm:prSet presAssocID="{55B327C7-A472-4CAA-9F9C-6662710F79D6}" presName="iconRect" presStyleLbl="nod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IN"/>
        </a:p>
      </dgm:t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10F9CDD-45CE-4C83-9638-12E69DDEE1A3}" type="pres">
      <dgm:prSet presAssocID="{55B327C7-A472-4CAA-9F9C-6662710F79D6}" presName="spaceRect" presStyleCnt="0"/>
      <dgm:spPr/>
    </dgm:pt>
    <dgm:pt modelId="{907636F7-1F51-4263-B560-64EACA82443A}" type="pres">
      <dgm:prSet presAssocID="{55B327C7-A472-4CAA-9F9C-6662710F79D6}" presName="parTx" presStyleLbl="revTx" presStyleIdx="0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IN"/>
        </a:p>
      </dgm:t>
    </dgm:pt>
    <dgm:pt modelId="{C4A22586-2EBE-40F8-80AD-8EC153DB4686}" type="pres">
      <dgm:prSet presAssocID="{55B327C7-A472-4CAA-9F9C-6662710F79D6}" presName="desTx" presStyleLbl="revTx" presStyleIdx="1" presStyleCnt="6">
        <dgm:presLayoutVars/>
      </dgm:prSet>
      <dgm:spPr/>
      <dgm:t>
        <a:bodyPr/>
        <a:lstStyle/>
        <a:p>
          <a:endParaRPr lang="en-IN"/>
        </a:p>
      </dgm:t>
    </dgm:pt>
    <dgm:pt modelId="{C399DB2D-50A5-4058-9C23-D3F3F630B193}" type="pres">
      <dgm:prSet presAssocID="{706CEC79-EF1A-4238-A4B3-3EB41EA4A374}" presName="sibTrans" presStyleCnt="0"/>
      <dgm:spPr/>
    </dgm:pt>
    <dgm:pt modelId="{7FDB9A35-A5E9-4477-ADFE-3ADD9C505EAF}" type="pres">
      <dgm:prSet presAssocID="{207F5823-EDFA-497A-AE4B-ACB5D51862FD}" presName="compNode" presStyleCnt="0"/>
      <dgm:spPr/>
    </dgm:pt>
    <dgm:pt modelId="{A865F2EA-C760-452E-9437-D89EC9597E62}" type="pres">
      <dgm:prSet presAssocID="{207F5823-EDFA-497A-AE4B-ACB5D51862FD}" presName="bgRect" presStyleLbl="bgShp" presStyleIdx="1" presStyleCnt="3"/>
      <dgm:spPr/>
    </dgm:pt>
    <dgm:pt modelId="{92D7C251-1D7D-48E6-99FF-74699296A8CA}" type="pres">
      <dgm:prSet presAssocID="{207F5823-EDFA-497A-AE4B-ACB5D51862FD}" presName="iconRect" presStyleLbl="node1" presStyleIdx="1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IN"/>
        </a:p>
      </dgm:t>
      <dgm:extLst>
        <a:ext uri="{E40237B7-FDA0-4F09-8148-C483321AD2D9}">
          <dgm14:cNvPr xmlns:dgm14="http://schemas.microsoft.com/office/drawing/2010/diagram" id="0" name="" descr="Flask"/>
        </a:ext>
      </dgm:extLst>
    </dgm:pt>
    <dgm:pt modelId="{49D34DE8-81FD-4130-B95B-B75539049B10}" type="pres">
      <dgm:prSet presAssocID="{207F5823-EDFA-497A-AE4B-ACB5D51862FD}" presName="spaceRect" presStyleCnt="0"/>
      <dgm:spPr/>
    </dgm:pt>
    <dgm:pt modelId="{E8D6E189-BDB5-412A-81B2-91512904427A}" type="pres">
      <dgm:prSet presAssocID="{207F5823-EDFA-497A-AE4B-ACB5D51862FD}" presName="parTx" presStyleLbl="revTx" presStyleIdx="2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IN"/>
        </a:p>
      </dgm:t>
    </dgm:pt>
    <dgm:pt modelId="{970FD63C-749C-4820-96B0-E3ACD7DD4F4D}" type="pres">
      <dgm:prSet presAssocID="{207F5823-EDFA-497A-AE4B-ACB5D51862FD}" presName="desTx" presStyleLbl="revTx" presStyleIdx="3" presStyleCnt="6">
        <dgm:presLayoutVars/>
      </dgm:prSet>
      <dgm:spPr/>
      <dgm:t>
        <a:bodyPr/>
        <a:lstStyle/>
        <a:p>
          <a:endParaRPr lang="en-IN"/>
        </a:p>
      </dgm:t>
    </dgm:pt>
    <dgm:pt modelId="{68468BCE-59B2-4477-AA29-6BB46A099F91}" type="pres">
      <dgm:prSet presAssocID="{66C1DF37-6735-402B-B323-2FCC6307D13C}" presName="sibTrans" presStyleCnt="0"/>
      <dgm:spPr/>
    </dgm:pt>
    <dgm:pt modelId="{1FD1AFE7-39E9-4D57-A432-1B63D5F67E29}" type="pres">
      <dgm:prSet presAssocID="{C10FEDE5-3034-4392-9B28-4EFABA05A483}" presName="compNode" presStyleCnt="0"/>
      <dgm:spPr/>
    </dgm:pt>
    <dgm:pt modelId="{9F9D5712-C3DA-48BA-B6D5-A4A246D8A5B4}" type="pres">
      <dgm:prSet presAssocID="{C10FEDE5-3034-4392-9B28-4EFABA05A483}" presName="bgRect" presStyleLbl="bgShp" presStyleIdx="2" presStyleCnt="3"/>
      <dgm:spPr/>
    </dgm:pt>
    <dgm:pt modelId="{E6CC8D1D-F919-4A2C-817D-1CEF475EDA2B}" type="pres">
      <dgm:prSet presAssocID="{C10FEDE5-3034-4392-9B28-4EFABA05A483}" presName="iconRect" presStyleLbl="node1" presStyleIdx="2" presStyleCnt="3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IN"/>
        </a:p>
      </dgm:t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D558B3A1-1C82-4ACF-AB67-AB5E3219B29F}" type="pres">
      <dgm:prSet presAssocID="{C10FEDE5-3034-4392-9B28-4EFABA05A483}" presName="spaceRect" presStyleCnt="0"/>
      <dgm:spPr/>
    </dgm:pt>
    <dgm:pt modelId="{F77336E5-6158-4CE7-8F6A-767757280E5C}" type="pres">
      <dgm:prSet presAssocID="{C10FEDE5-3034-4392-9B28-4EFABA05A483}" presName="parTx" presStyleLbl="revTx" presStyleIdx="4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IN"/>
        </a:p>
      </dgm:t>
    </dgm:pt>
    <dgm:pt modelId="{2AA3F5EC-D19F-408C-8EEB-42BADA98B6B9}" type="pres">
      <dgm:prSet presAssocID="{C10FEDE5-3034-4392-9B28-4EFABA05A483}" presName="desTx" presStyleLbl="revTx" presStyleIdx="5" presStyleCnt="6">
        <dgm:presLayoutVars/>
      </dgm:prSet>
      <dgm:spPr/>
      <dgm:t>
        <a:bodyPr/>
        <a:lstStyle/>
        <a:p>
          <a:endParaRPr lang="en-IN"/>
        </a:p>
      </dgm:t>
    </dgm:pt>
  </dgm:ptLst>
  <dgm:cxnLst>
    <dgm:cxn modelId="{99BCD908-6EB3-45F3-A3F2-23E85658288C}" type="presOf" srcId="{C10FEDE5-3034-4392-9B28-4EFABA05A483}" destId="{F77336E5-6158-4CE7-8F6A-767757280E5C}" srcOrd="0" destOrd="0" presId="urn:microsoft.com/office/officeart/2018/2/layout/IconVerticalSolidList"/>
    <dgm:cxn modelId="{4CC671B3-7D2A-4CB1-8899-877F979062F2}" type="presOf" srcId="{11FC4EEB-9515-4325-A204-F646B720B629}" destId="{970FD63C-749C-4820-96B0-E3ACD7DD4F4D}" srcOrd="0" destOrd="0" presId="urn:microsoft.com/office/officeart/2018/2/layout/IconVerticalSolidList"/>
    <dgm:cxn modelId="{B54DC70A-1CC1-4C9A-9008-A568072E2E54}" srcId="{E145BF3A-6488-44AF-837E-890F5D5AC7EB}" destId="{C10FEDE5-3034-4392-9B28-4EFABA05A483}" srcOrd="2" destOrd="0" parTransId="{FDD705AD-ED6E-4021-9129-A0AED3DE8544}" sibTransId="{6A643265-D307-4945-9375-4D60D726B057}"/>
    <dgm:cxn modelId="{486F72D8-4CFD-4477-8E96-ACBDC8C9A1A5}" type="presOf" srcId="{55B327C7-A472-4CAA-9F9C-6662710F79D6}" destId="{907636F7-1F51-4263-B560-64EACA82443A}" srcOrd="0" destOrd="0" presId="urn:microsoft.com/office/officeart/2018/2/layout/IconVerticalSolidList"/>
    <dgm:cxn modelId="{46B76A9C-2FE2-4E7D-AEA5-FF83AEE6C556}" srcId="{E145BF3A-6488-44AF-837E-890F5D5AC7EB}" destId="{207F5823-EDFA-497A-AE4B-ACB5D51862FD}" srcOrd="1" destOrd="0" parTransId="{300801A9-6D9B-4644-8CA8-0DCF04D77E1F}" sibTransId="{66C1DF37-6735-402B-B323-2FCC6307D13C}"/>
    <dgm:cxn modelId="{D8809654-C0DC-4043-9581-E56C38C9A021}" type="presOf" srcId="{E145BF3A-6488-44AF-837E-890F5D5AC7EB}" destId="{DC4F4EA3-E711-4F33-9052-64C698BE67B4}" srcOrd="0" destOrd="0" presId="urn:microsoft.com/office/officeart/2018/2/layout/IconVerticalSolidList"/>
    <dgm:cxn modelId="{E5B3EBF1-92D7-4050-9350-0BD88B70329D}" type="presOf" srcId="{207F5823-EDFA-497A-AE4B-ACB5D51862FD}" destId="{E8D6E189-BDB5-412A-81B2-91512904427A}" srcOrd="0" destOrd="0" presId="urn:microsoft.com/office/officeart/2018/2/layout/IconVerticalSolidList"/>
    <dgm:cxn modelId="{52FFB97B-4C60-41D7-9B87-2718117A481D}" srcId="{207F5823-EDFA-497A-AE4B-ACB5D51862FD}" destId="{11FC4EEB-9515-4325-A204-F646B720B629}" srcOrd="0" destOrd="0" parTransId="{BD98C3F5-DFAF-42EF-9F0D-67EFC5813AF1}" sibTransId="{A5310454-D33D-4770-A69B-F30D2E819957}"/>
    <dgm:cxn modelId="{B4947E63-7A27-49D0-B71C-21F3AB8017FA}" srcId="{55B327C7-A472-4CAA-9F9C-6662710F79D6}" destId="{0A323516-A2BD-49BB-849F-AFFFA7F21EFA}" srcOrd="0" destOrd="0" parTransId="{63C2EA03-9D8E-4D28-9E42-CA4E9B66BA68}" sibTransId="{EAAAACDD-1E81-4412-AB86-04F57294B75C}"/>
    <dgm:cxn modelId="{288BA57E-5670-4D75-AEA4-2E2B59E6EDBD}" srcId="{C10FEDE5-3034-4392-9B28-4EFABA05A483}" destId="{12AC7C10-815C-4C70-A840-506903CD7327}" srcOrd="0" destOrd="0" parTransId="{F8B3ACFE-A6F5-4921-90CE-85EAFE1A7D7F}" sibTransId="{546FA9A2-6DCA-4663-A6BB-BF300BFBBAE4}"/>
    <dgm:cxn modelId="{C32883BD-3905-455C-93BE-21AFDD36E99B}" type="presOf" srcId="{0A323516-A2BD-49BB-849F-AFFFA7F21EFA}" destId="{C4A22586-2EBE-40F8-80AD-8EC153DB4686}" srcOrd="0" destOrd="0" presId="urn:microsoft.com/office/officeart/2018/2/layout/IconVerticalSolidList"/>
    <dgm:cxn modelId="{3A396429-9D27-408A-A7F8-E73AF9F9DCE8}" type="presOf" srcId="{12AC7C10-815C-4C70-A840-506903CD7327}" destId="{2AA3F5EC-D19F-408C-8EEB-42BADA98B6B9}" srcOrd="0" destOrd="0" presId="urn:microsoft.com/office/officeart/2018/2/layout/IconVerticalSolidList"/>
    <dgm:cxn modelId="{AC058921-0D25-4DEE-A30D-DA13304EBE8D}" srcId="{E145BF3A-6488-44AF-837E-890F5D5AC7EB}" destId="{55B327C7-A472-4CAA-9F9C-6662710F79D6}" srcOrd="0" destOrd="0" parTransId="{B6BDC3FD-B98C-41D0-93A4-1C66373A0619}" sibTransId="{706CEC79-EF1A-4238-A4B3-3EB41EA4A374}"/>
    <dgm:cxn modelId="{126CFEE3-581B-4A79-BEEB-33E37D5EF474}" type="presParOf" srcId="{DC4F4EA3-E711-4F33-9052-64C698BE67B4}" destId="{46B00A2B-4903-4A0D-A790-B8CEB59934D0}" srcOrd="0" destOrd="0" presId="urn:microsoft.com/office/officeart/2018/2/layout/IconVerticalSolidList"/>
    <dgm:cxn modelId="{E2E09465-E2FB-43A7-BCDC-39C37FF6DC62}" type="presParOf" srcId="{46B00A2B-4903-4A0D-A790-B8CEB59934D0}" destId="{7D43247F-76F8-47DF-A187-3F3BE4222275}" srcOrd="0" destOrd="0" presId="urn:microsoft.com/office/officeart/2018/2/layout/IconVerticalSolidList"/>
    <dgm:cxn modelId="{A24B9C3B-A0CF-4C99-A59A-BFD1E172D551}" type="presParOf" srcId="{46B00A2B-4903-4A0D-A790-B8CEB59934D0}" destId="{95FD163D-EBBF-4D4F-B358-93C2E186B072}" srcOrd="1" destOrd="0" presId="urn:microsoft.com/office/officeart/2018/2/layout/IconVerticalSolidList"/>
    <dgm:cxn modelId="{292C2C3D-3358-4B64-A816-F171009E4B1F}" type="presParOf" srcId="{46B00A2B-4903-4A0D-A790-B8CEB59934D0}" destId="{510F9CDD-45CE-4C83-9638-12E69DDEE1A3}" srcOrd="2" destOrd="0" presId="urn:microsoft.com/office/officeart/2018/2/layout/IconVerticalSolidList"/>
    <dgm:cxn modelId="{9F838CDD-EFD7-4E18-A3EE-56E87ADB54F0}" type="presParOf" srcId="{46B00A2B-4903-4A0D-A790-B8CEB59934D0}" destId="{907636F7-1F51-4263-B560-64EACA82443A}" srcOrd="3" destOrd="0" presId="urn:microsoft.com/office/officeart/2018/2/layout/IconVerticalSolidList"/>
    <dgm:cxn modelId="{99160D6B-10E6-462B-9596-7A404E431DB1}" type="presParOf" srcId="{46B00A2B-4903-4A0D-A790-B8CEB59934D0}" destId="{C4A22586-2EBE-40F8-80AD-8EC153DB4686}" srcOrd="4" destOrd="0" presId="urn:microsoft.com/office/officeart/2018/2/layout/IconVerticalSolidList"/>
    <dgm:cxn modelId="{6F776D0A-8FA6-4963-A336-4BF74DDE18A4}" type="presParOf" srcId="{DC4F4EA3-E711-4F33-9052-64C698BE67B4}" destId="{C399DB2D-50A5-4058-9C23-D3F3F630B193}" srcOrd="1" destOrd="0" presId="urn:microsoft.com/office/officeart/2018/2/layout/IconVerticalSolidList"/>
    <dgm:cxn modelId="{BE7AFCF6-99DB-418D-AC61-857F58E25E94}" type="presParOf" srcId="{DC4F4EA3-E711-4F33-9052-64C698BE67B4}" destId="{7FDB9A35-A5E9-4477-ADFE-3ADD9C505EAF}" srcOrd="2" destOrd="0" presId="urn:microsoft.com/office/officeart/2018/2/layout/IconVerticalSolidList"/>
    <dgm:cxn modelId="{F20BFAA7-D6C2-4934-934A-7084B5E56AFD}" type="presParOf" srcId="{7FDB9A35-A5E9-4477-ADFE-3ADD9C505EAF}" destId="{A865F2EA-C760-452E-9437-D89EC9597E62}" srcOrd="0" destOrd="0" presId="urn:microsoft.com/office/officeart/2018/2/layout/IconVerticalSolidList"/>
    <dgm:cxn modelId="{B94D1D10-3547-4132-A3E8-9FBE58EB0132}" type="presParOf" srcId="{7FDB9A35-A5E9-4477-ADFE-3ADD9C505EAF}" destId="{92D7C251-1D7D-48E6-99FF-74699296A8CA}" srcOrd="1" destOrd="0" presId="urn:microsoft.com/office/officeart/2018/2/layout/IconVerticalSolidList"/>
    <dgm:cxn modelId="{BE14C5D3-231F-4966-8CEB-C7CEE58D7035}" type="presParOf" srcId="{7FDB9A35-A5E9-4477-ADFE-3ADD9C505EAF}" destId="{49D34DE8-81FD-4130-B95B-B75539049B10}" srcOrd="2" destOrd="0" presId="urn:microsoft.com/office/officeart/2018/2/layout/IconVerticalSolidList"/>
    <dgm:cxn modelId="{D0F948F0-CA0D-47F2-AC3D-CDC70B3F0E62}" type="presParOf" srcId="{7FDB9A35-A5E9-4477-ADFE-3ADD9C505EAF}" destId="{E8D6E189-BDB5-412A-81B2-91512904427A}" srcOrd="3" destOrd="0" presId="urn:microsoft.com/office/officeart/2018/2/layout/IconVerticalSolidList"/>
    <dgm:cxn modelId="{2007870F-8EF8-4A74-8FAC-DD5DD8EC60AA}" type="presParOf" srcId="{7FDB9A35-A5E9-4477-ADFE-3ADD9C505EAF}" destId="{970FD63C-749C-4820-96B0-E3ACD7DD4F4D}" srcOrd="4" destOrd="0" presId="urn:microsoft.com/office/officeart/2018/2/layout/IconVerticalSolidList"/>
    <dgm:cxn modelId="{B0AD72F6-BF66-4693-8F70-9536D13EAB15}" type="presParOf" srcId="{DC4F4EA3-E711-4F33-9052-64C698BE67B4}" destId="{68468BCE-59B2-4477-AA29-6BB46A099F91}" srcOrd="3" destOrd="0" presId="urn:microsoft.com/office/officeart/2018/2/layout/IconVerticalSolidList"/>
    <dgm:cxn modelId="{4B000C6A-0C87-4576-80C2-062FFCA7B3E1}" type="presParOf" srcId="{DC4F4EA3-E711-4F33-9052-64C698BE67B4}" destId="{1FD1AFE7-39E9-4D57-A432-1B63D5F67E29}" srcOrd="4" destOrd="0" presId="urn:microsoft.com/office/officeart/2018/2/layout/IconVerticalSolidList"/>
    <dgm:cxn modelId="{6230C5D4-C241-4745-9A2F-A6DF798B8B8C}" type="presParOf" srcId="{1FD1AFE7-39E9-4D57-A432-1B63D5F67E29}" destId="{9F9D5712-C3DA-48BA-B6D5-A4A246D8A5B4}" srcOrd="0" destOrd="0" presId="urn:microsoft.com/office/officeart/2018/2/layout/IconVerticalSolidList"/>
    <dgm:cxn modelId="{A19F246D-09AD-44CF-BC09-D2571400259B}" type="presParOf" srcId="{1FD1AFE7-39E9-4D57-A432-1B63D5F67E29}" destId="{E6CC8D1D-F919-4A2C-817D-1CEF475EDA2B}" srcOrd="1" destOrd="0" presId="urn:microsoft.com/office/officeart/2018/2/layout/IconVerticalSolidList"/>
    <dgm:cxn modelId="{1D377AEF-BE5B-4DBD-A511-19AFDE288064}" type="presParOf" srcId="{1FD1AFE7-39E9-4D57-A432-1B63D5F67E29}" destId="{D558B3A1-1C82-4ACF-AB67-AB5E3219B29F}" srcOrd="2" destOrd="0" presId="urn:microsoft.com/office/officeart/2018/2/layout/IconVerticalSolidList"/>
    <dgm:cxn modelId="{FE7FBFB6-4FC6-4D01-8612-C071047D032C}" type="presParOf" srcId="{1FD1AFE7-39E9-4D57-A432-1B63D5F67E29}" destId="{F77336E5-6158-4CE7-8F6A-767757280E5C}" srcOrd="3" destOrd="0" presId="urn:microsoft.com/office/officeart/2018/2/layout/IconVerticalSolidList"/>
    <dgm:cxn modelId="{F9F78876-D869-4DA6-8B4B-87D2AE57DC7F}" type="presParOf" srcId="{1FD1AFE7-39E9-4D57-A432-1B63D5F67E29}" destId="{2AA3F5EC-D19F-408C-8EEB-42BADA98B6B9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43247F-76F8-47DF-A187-3F3BE4222275}">
      <dsp:nvSpPr>
        <dsp:cNvPr id="0" name=""/>
        <dsp:cNvSpPr/>
      </dsp:nvSpPr>
      <dsp:spPr>
        <a:xfrm>
          <a:off x="0" y="576"/>
          <a:ext cx="5744684" cy="13500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FD163D-EBBF-4D4F-B358-93C2E186B072}">
      <dsp:nvSpPr>
        <dsp:cNvPr id="0" name=""/>
        <dsp:cNvSpPr/>
      </dsp:nvSpPr>
      <dsp:spPr>
        <a:xfrm>
          <a:off x="408385" y="304334"/>
          <a:ext cx="742519" cy="742519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7636F7-1F51-4263-B560-64EACA82443A}">
      <dsp:nvSpPr>
        <dsp:cNvPr id="0" name=""/>
        <dsp:cNvSpPr/>
      </dsp:nvSpPr>
      <dsp:spPr>
        <a:xfrm>
          <a:off x="1559290" y="576"/>
          <a:ext cx="2585108" cy="1350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9" tIns="142879" rIns="142879" bIns="142879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>
              <a:latin typeface="Calibri Light" panose="020F0302020204030204"/>
            </a:rPr>
            <a:t>Theory Courses</a:t>
          </a:r>
          <a:endParaRPr lang="en-US" sz="2500" kern="1200"/>
        </a:p>
      </dsp:txBody>
      <dsp:txXfrm>
        <a:off x="1559290" y="576"/>
        <a:ext cx="2585108" cy="1350034"/>
      </dsp:txXfrm>
    </dsp:sp>
    <dsp:sp modelId="{C4A22586-2EBE-40F8-80AD-8EC153DB4686}">
      <dsp:nvSpPr>
        <dsp:cNvPr id="0" name=""/>
        <dsp:cNvSpPr/>
      </dsp:nvSpPr>
      <dsp:spPr>
        <a:xfrm>
          <a:off x="4144398" y="576"/>
          <a:ext cx="1600286" cy="1350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9" tIns="142879" rIns="142879" bIns="142879" numCol="1" spcCol="1270" anchor="ctr" anchorCtr="0">
          <a:noAutofit/>
        </a:bodyPr>
        <a:lstStyle/>
        <a:p>
          <a:pPr lvl="0" algn="l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>
              <a:latin typeface="Calibri Light" panose="020F0302020204030204"/>
            </a:rPr>
            <a:t>Get Marks for 5 Theory Courses</a:t>
          </a:r>
          <a:endParaRPr lang="en-US" sz="1800" kern="1200"/>
        </a:p>
      </dsp:txBody>
      <dsp:txXfrm>
        <a:off x="4144398" y="576"/>
        <a:ext cx="1600286" cy="1350034"/>
      </dsp:txXfrm>
    </dsp:sp>
    <dsp:sp modelId="{A865F2EA-C760-452E-9437-D89EC9597E62}">
      <dsp:nvSpPr>
        <dsp:cNvPr id="0" name=""/>
        <dsp:cNvSpPr/>
      </dsp:nvSpPr>
      <dsp:spPr>
        <a:xfrm>
          <a:off x="0" y="1688120"/>
          <a:ext cx="5744684" cy="13500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D7C251-1D7D-48E6-99FF-74699296A8CA}">
      <dsp:nvSpPr>
        <dsp:cNvPr id="0" name=""/>
        <dsp:cNvSpPr/>
      </dsp:nvSpPr>
      <dsp:spPr>
        <a:xfrm>
          <a:off x="408385" y="1991878"/>
          <a:ext cx="742519" cy="742519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D6E189-BDB5-412A-81B2-91512904427A}">
      <dsp:nvSpPr>
        <dsp:cNvPr id="0" name=""/>
        <dsp:cNvSpPr/>
      </dsp:nvSpPr>
      <dsp:spPr>
        <a:xfrm>
          <a:off x="1559290" y="1688120"/>
          <a:ext cx="2585108" cy="1350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9" tIns="142879" rIns="142879" bIns="142879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>
              <a:latin typeface="Calibri Light" panose="020F0302020204030204"/>
            </a:rPr>
            <a:t>Lab Courses</a:t>
          </a:r>
          <a:endParaRPr lang="en-US" sz="2500" kern="1200"/>
        </a:p>
      </dsp:txBody>
      <dsp:txXfrm>
        <a:off x="1559290" y="1688120"/>
        <a:ext cx="2585108" cy="1350034"/>
      </dsp:txXfrm>
    </dsp:sp>
    <dsp:sp modelId="{970FD63C-749C-4820-96B0-E3ACD7DD4F4D}">
      <dsp:nvSpPr>
        <dsp:cNvPr id="0" name=""/>
        <dsp:cNvSpPr/>
      </dsp:nvSpPr>
      <dsp:spPr>
        <a:xfrm>
          <a:off x="4144398" y="1688120"/>
          <a:ext cx="1600286" cy="1350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9" tIns="142879" rIns="142879" bIns="142879" numCol="1" spcCol="1270" anchor="ctr" anchorCtr="0">
          <a:noAutofit/>
        </a:bodyPr>
        <a:lstStyle/>
        <a:p>
          <a:pPr lvl="0" algn="l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>
              <a:latin typeface="Calibri Light" panose="020F0302020204030204"/>
            </a:rPr>
            <a:t>Get Marks for 2 Lab Courses</a:t>
          </a:r>
          <a:endParaRPr lang="en-US" sz="1800" kern="1200"/>
        </a:p>
      </dsp:txBody>
      <dsp:txXfrm>
        <a:off x="4144398" y="1688120"/>
        <a:ext cx="1600286" cy="1350034"/>
      </dsp:txXfrm>
    </dsp:sp>
    <dsp:sp modelId="{9F9D5712-C3DA-48BA-B6D5-A4A246D8A5B4}">
      <dsp:nvSpPr>
        <dsp:cNvPr id="0" name=""/>
        <dsp:cNvSpPr/>
      </dsp:nvSpPr>
      <dsp:spPr>
        <a:xfrm>
          <a:off x="0" y="3375664"/>
          <a:ext cx="5744684" cy="13500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CC8D1D-F919-4A2C-817D-1CEF475EDA2B}">
      <dsp:nvSpPr>
        <dsp:cNvPr id="0" name=""/>
        <dsp:cNvSpPr/>
      </dsp:nvSpPr>
      <dsp:spPr>
        <a:xfrm>
          <a:off x="408385" y="3679422"/>
          <a:ext cx="742519" cy="742519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7336E5-6158-4CE7-8F6A-767757280E5C}">
      <dsp:nvSpPr>
        <dsp:cNvPr id="0" name=""/>
        <dsp:cNvSpPr/>
      </dsp:nvSpPr>
      <dsp:spPr>
        <a:xfrm>
          <a:off x="1559290" y="3375664"/>
          <a:ext cx="2585108" cy="1350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9" tIns="142879" rIns="142879" bIns="142879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>
              <a:latin typeface="Calibri Light" panose="020F0302020204030204"/>
            </a:rPr>
            <a:t>Display Marks</a:t>
          </a:r>
          <a:endParaRPr lang="en-US" sz="2500" kern="1200"/>
        </a:p>
      </dsp:txBody>
      <dsp:txXfrm>
        <a:off x="1559290" y="3375664"/>
        <a:ext cx="2585108" cy="1350034"/>
      </dsp:txXfrm>
    </dsp:sp>
    <dsp:sp modelId="{2AA3F5EC-D19F-408C-8EEB-42BADA98B6B9}">
      <dsp:nvSpPr>
        <dsp:cNvPr id="0" name=""/>
        <dsp:cNvSpPr/>
      </dsp:nvSpPr>
      <dsp:spPr>
        <a:xfrm>
          <a:off x="4144398" y="3375664"/>
          <a:ext cx="1600286" cy="1350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9" tIns="142879" rIns="142879" bIns="142879" numCol="1" spcCol="1270" anchor="ctr" anchorCtr="0">
          <a:noAutofit/>
        </a:bodyPr>
        <a:lstStyle/>
        <a:p>
          <a:pPr lvl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>
              <a:latin typeface="Calibri Light" panose="020F0302020204030204"/>
            </a:rPr>
            <a:t>Display Lab and Theory Marks</a:t>
          </a:r>
          <a:endParaRPr lang="en-US" sz="1800" kern="1200"/>
        </a:p>
      </dsp:txBody>
      <dsp:txXfrm>
        <a:off x="4144398" y="3375664"/>
        <a:ext cx="1600286" cy="1350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2.svg>
</file>

<file path=ppt/media/image3.jpe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media/image9.sv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C1DD1A8A-57D5-4A81-AD04-532B043C56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753A1AA-FCBA-4861-A41A-7FC602FFC5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007891EC-4501-44ED-A8C8-B11B6DB767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DBA8F1C-73AD-483E-BBCB-3E6C02A6C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>
                <a:latin typeface="Franklin Gothic Medium"/>
                <a:cs typeface="Calibri Light"/>
              </a:rPr>
              <a:t>Internal Marks Calculator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B9A1C52-48C0-4F7E-A7A2-65BC56BAA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4537494" cy="226036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>
                <a:latin typeface="Franklin Gothic Medium"/>
                <a:cs typeface="Calibri"/>
              </a:rPr>
              <a:t>18Z207 – Arun Prasad P</a:t>
            </a:r>
          </a:p>
          <a:p>
            <a:pPr algn="l"/>
            <a:r>
              <a:rPr lang="en-US">
                <a:latin typeface="Franklin Gothic Medium"/>
                <a:cs typeface="Calibri"/>
              </a:rPr>
              <a:t>18Z209 – Arun Mozhi P</a:t>
            </a:r>
          </a:p>
          <a:p>
            <a:pPr algn="l"/>
            <a:r>
              <a:rPr lang="en-US">
                <a:latin typeface="Franklin Gothic Medium"/>
                <a:cs typeface="Calibri"/>
              </a:rPr>
              <a:t>18Z234 – Navenkumar D</a:t>
            </a:r>
          </a:p>
          <a:p>
            <a:pPr algn="l"/>
            <a:r>
              <a:rPr lang="en-US">
                <a:latin typeface="Franklin Gothic Medium"/>
                <a:cs typeface="Calibri"/>
              </a:rPr>
              <a:t>18Z244 – Salmaan Khan M</a:t>
            </a:r>
          </a:p>
          <a:p>
            <a:pPr algn="l"/>
            <a:r>
              <a:rPr lang="en-US">
                <a:latin typeface="Franklin Gothic Medium"/>
                <a:cs typeface="Calibri"/>
              </a:rPr>
              <a:t>18Z251 – Sivaraj J</a:t>
            </a:r>
          </a:p>
          <a:p>
            <a:pPr algn="l"/>
            <a:endParaRPr lang="en-US" dirty="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41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ocument 8">
            <a:extLst>
              <a:ext uri="{FF2B5EF4-FFF2-40B4-BE49-F238E27FC236}">
                <a16:creationId xmlns:a16="http://schemas.microsoft.com/office/drawing/2014/main" xmlns="" id="{D12DDE76-C203-4047-9998-63900085B5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540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8A0940-D16D-4056-8591-DE17002A5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Lab Activity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914A2BCA-0B26-4AAC-A9A6-4D24D1C3D1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3556" y="616532"/>
            <a:ext cx="7706970" cy="369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711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ocument 8">
            <a:extLst>
              <a:ext uri="{FF2B5EF4-FFF2-40B4-BE49-F238E27FC236}">
                <a16:creationId xmlns:a16="http://schemas.microsoft.com/office/drawing/2014/main" xmlns="" id="{D12DDE76-C203-4047-9998-63900085B5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4C4C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DCDF7ED-5AFA-46A5-A150-C75524F02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Display Marks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A46FF7CF-2EE1-478C-A081-882D9E1B91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9093" y="640080"/>
            <a:ext cx="7245217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12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ocument 8">
            <a:extLst>
              <a:ext uri="{FF2B5EF4-FFF2-40B4-BE49-F238E27FC236}">
                <a16:creationId xmlns:a16="http://schemas.microsoft.com/office/drawing/2014/main" xmlns="" id="{D12DDE76-C203-4047-9998-63900085B5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85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0D4B12-B61E-44F8-9993-939D21155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Theory Adapter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38A618E8-BDEE-454C-9F04-ACC65C92B2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674162"/>
            <a:ext cx="7347537" cy="551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20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ocument 8">
            <a:extLst>
              <a:ext uri="{FF2B5EF4-FFF2-40B4-BE49-F238E27FC236}">
                <a16:creationId xmlns:a16="http://schemas.microsoft.com/office/drawing/2014/main" xmlns="" id="{D12DDE76-C203-4047-9998-63900085B5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A5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FE31A0-EDA3-4C5D-9A70-BC628D427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Lab Adapter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065B325B-20CE-4F22-ACC2-AB3EB1B734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1004801"/>
            <a:ext cx="7347537" cy="484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606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C1DD1A8A-57D5-4A81-AD04-532B043C56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xmlns="" id="{0F5EA626-2C5A-4477-A25E-54ECBC4D63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2" r="-2" b="-2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007891EC-4501-44ED-A8C8-B11B6DB767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F8EBEDD-B02A-4907-8CF5-92642C8BD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46746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InternalMark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42510" y="102281"/>
            <a:ext cx="3038450" cy="6074682"/>
          </a:xfrm>
        </p:spPr>
      </p:pic>
    </p:spTree>
    <p:extLst>
      <p:ext uri="{BB962C8B-B14F-4D97-AF65-F5344CB8AC3E}">
        <p14:creationId xmlns:p14="http://schemas.microsoft.com/office/powerpoint/2010/main" val="410387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ocument 8">
            <a:extLst>
              <a:ext uri="{FF2B5EF4-FFF2-40B4-BE49-F238E27FC236}">
                <a16:creationId xmlns:a16="http://schemas.microsoft.com/office/drawing/2014/main" xmlns="" id="{D12DDE76-C203-4047-9998-63900085B5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2D0D2D-0237-4803-9DE5-02F127A56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xmlns="" id="{9BC32EE1-1D09-4841-B82A-04ACDE7E2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092293" y="640080"/>
            <a:ext cx="5578816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23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F071764-AB95-4D44-A041-7ADCF82D3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>
                <a:latin typeface="Times New Roman"/>
                <a:cs typeface="Calibri Light"/>
              </a:rPr>
              <a:t>PROBLEM STATEMENT</a:t>
            </a:r>
            <a:endParaRPr lang="en-US"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8C5D636-E62C-41A0-9B01-033F05D08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20B0604020202020204" pitchFamily="34" charset="0"/>
              <a:buChar char="v"/>
            </a:pPr>
            <a:r>
              <a:rPr lang="en-US" sz="2000" b="1">
                <a:latin typeface="Times New Roman"/>
                <a:ea typeface="+mn-lt"/>
                <a:cs typeface="+mn-lt"/>
              </a:rPr>
              <a:t>Collect details of every subject (Minimum 5 Subjects and 2 Lab) for a semester.</a:t>
            </a:r>
            <a:endParaRPr lang="en-US" sz="2000" b="1">
              <a:latin typeface="Times New Roman"/>
              <a:cs typeface="Calibri"/>
            </a:endParaRPr>
          </a:p>
          <a:p>
            <a:pPr>
              <a:buFont typeface="Wingdings" panose="020B0604020202020204" pitchFamily="34" charset="0"/>
              <a:buChar char="v"/>
            </a:pPr>
            <a:endParaRPr lang="en-US" sz="2000" b="1">
              <a:latin typeface="Times New Roman"/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v"/>
            </a:pPr>
            <a:r>
              <a:rPr lang="en-US" sz="2000" b="1">
                <a:latin typeface="Times New Roman"/>
                <a:ea typeface="+mn-lt"/>
                <a:cs typeface="+mn-lt"/>
              </a:rPr>
              <a:t>Compute internal marks.</a:t>
            </a:r>
          </a:p>
          <a:p>
            <a:pPr>
              <a:buFont typeface="Wingdings" panose="020B0604020202020204" pitchFamily="34" charset="0"/>
              <a:buChar char="v"/>
            </a:pPr>
            <a:endParaRPr lang="en-US" sz="2000" b="1">
              <a:latin typeface="Times New Roman"/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v"/>
            </a:pPr>
            <a:r>
              <a:rPr lang="en-US" sz="2000" b="1">
                <a:latin typeface="Times New Roman"/>
                <a:ea typeface="+mn-lt"/>
                <a:cs typeface="+mn-lt"/>
              </a:rPr>
              <a:t>Display internal details with split up for each subject.</a:t>
            </a:r>
            <a:endParaRPr lang="en-US" sz="2000" b="1">
              <a:latin typeface="Times New Roman"/>
              <a:cs typeface="Calibri" panose="020F0502020204030204"/>
            </a:endParaRPr>
          </a:p>
        </p:txBody>
      </p:sp>
      <p:pic>
        <p:nvPicPr>
          <p:cNvPr id="5" name="Picture 4" descr="Question mark on green pastel background">
            <a:extLst>
              <a:ext uri="{FF2B5EF4-FFF2-40B4-BE49-F238E27FC236}">
                <a16:creationId xmlns:a16="http://schemas.microsoft.com/office/drawing/2014/main" xmlns="" id="{6C7519A3-06C3-4950-B6EB-B3D17B1D75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58" r="474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3">
            <a:extLst>
              <a:ext uri="{FF2B5EF4-FFF2-40B4-BE49-F238E27FC236}">
                <a16:creationId xmlns:a16="http://schemas.microsoft.com/office/drawing/2014/main" xmlns="" id="{A7F400EE-A8A5-48AF-B4D6-291B52C6F0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89D5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21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5E6CFF1-2F42-4E10-9A97-F116F46F53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5FB4190-7EBC-43E3-88F7-AA801C1734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3641" r="-2" b="383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610115-7C26-4AF4-8CEE-98BDCC19A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cs typeface="Calibri Light"/>
              </a:rPr>
              <a:t>Design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67182200-4859-4C8D-BCBB-55B245C28B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xmlns="" id="{494D399B-DC1F-459C-8E01-F7F2DD6B13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2202941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8277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ocument 8">
            <a:extLst>
              <a:ext uri="{FF2B5EF4-FFF2-40B4-BE49-F238E27FC236}">
                <a16:creationId xmlns:a16="http://schemas.microsoft.com/office/drawing/2014/main" xmlns="" id="{D12DDE76-C203-4047-9998-63900085B5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434C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1083DB-9E52-43F0-A739-AD4F487AD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Class Diagram</a:t>
            </a:r>
            <a:endParaRPr lang="en-US" sz="32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xmlns="" id="{470D8D48-63AE-4B65-BBA4-0D047C5DB9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3806" y="640080"/>
            <a:ext cx="6792733" cy="593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47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F9474B-2974-47CB-BC0F-0216F692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Function Definition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3D178357-BB30-456E-A897-E7A00F023A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895783"/>
            <a:ext cx="10905066" cy="395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643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lowchart: Document 42">
            <a:extLst>
              <a:ext uri="{FF2B5EF4-FFF2-40B4-BE49-F238E27FC236}">
                <a16:creationId xmlns:a16="http://schemas.microsoft.com/office/drawing/2014/main" xmlns="" id="{D12DDE76-C203-4047-9998-63900085B5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04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6F4D59-59E5-4655-8F6B-04158E584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Main Activity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8FD3316F-08AB-4A01-9E75-64BFBCA856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821112"/>
            <a:ext cx="7347537" cy="521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69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lowchart: Document 18">
            <a:extLst>
              <a:ext uri="{FF2B5EF4-FFF2-40B4-BE49-F238E27FC236}">
                <a16:creationId xmlns:a16="http://schemas.microsoft.com/office/drawing/2014/main" xmlns="" id="{D12DDE76-C203-4047-9998-63900085B5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93B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B35044-C72A-412E-B049-D70E66502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Theory Activity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F6C535D4-E2B9-467A-BB1D-D4CA92A394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5404" y="689233"/>
            <a:ext cx="8008894" cy="411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50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lowchart: Document 17">
            <a:extLst>
              <a:ext uri="{FF2B5EF4-FFF2-40B4-BE49-F238E27FC236}">
                <a16:creationId xmlns:a16="http://schemas.microsoft.com/office/drawing/2014/main" xmlns="" id="{D12DDE76-C203-4047-9998-63900085B5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E3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51EE0D-1AD7-45CF-B3CE-7BBD38B71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Theory Activity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C2E78608-9582-4BF5-AB9A-3EF06C8526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8296"/>
          <a:stretch/>
        </p:blipFill>
        <p:spPr>
          <a:xfrm>
            <a:off x="4049782" y="698173"/>
            <a:ext cx="7937008" cy="4657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07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ocument 8">
            <a:extLst>
              <a:ext uri="{FF2B5EF4-FFF2-40B4-BE49-F238E27FC236}">
                <a16:creationId xmlns:a16="http://schemas.microsoft.com/office/drawing/2014/main" xmlns="" id="{D12DDE76-C203-4047-9998-63900085B5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738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7476E44-E9B8-4759-990B-A478DB93D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Lab Activity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xmlns="" id="{8B47C8C4-A947-49E0-B7B3-582E55D8D3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770731"/>
            <a:ext cx="7821989" cy="449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704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89</Words>
  <Application>Microsoft Office PowerPoint</Application>
  <PresentationFormat>Widescreen</PresentationFormat>
  <Paragraphs>31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Franklin Gothic Medium</vt:lpstr>
      <vt:lpstr>Times New Roman</vt:lpstr>
      <vt:lpstr>Wingdings</vt:lpstr>
      <vt:lpstr>office theme</vt:lpstr>
      <vt:lpstr>Internal Marks Calculator</vt:lpstr>
      <vt:lpstr>PROBLEM STATEMENT</vt:lpstr>
      <vt:lpstr>Design</vt:lpstr>
      <vt:lpstr>Class Diagram</vt:lpstr>
      <vt:lpstr>Function Definition</vt:lpstr>
      <vt:lpstr>Main Activity</vt:lpstr>
      <vt:lpstr>Theory Activity</vt:lpstr>
      <vt:lpstr>Theory Activity</vt:lpstr>
      <vt:lpstr>Lab Activity</vt:lpstr>
      <vt:lpstr>Lab Activity</vt:lpstr>
      <vt:lpstr>Display Marks</vt:lpstr>
      <vt:lpstr>Theory Adapter</vt:lpstr>
      <vt:lpstr>Lab Adapter</vt:lpstr>
      <vt:lpstr>Demo</vt:lpstr>
      <vt:lpstr>PowerPoint Presentation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Siva</dc:creator>
  <cp:lastModifiedBy>HP</cp:lastModifiedBy>
  <cp:revision>174</cp:revision>
  <dcterms:created xsi:type="dcterms:W3CDTF">2021-10-27T14:27:37Z</dcterms:created>
  <dcterms:modified xsi:type="dcterms:W3CDTF">2021-10-28T17:42:03Z</dcterms:modified>
</cp:coreProperties>
</file>